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2000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8103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882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127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599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723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5860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2885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6366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552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1840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3C9B2-FEC7-4CB0-8C36-27774AA5389C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FFB76-E1D5-4B0F-AAA4-5E63939748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Super Mario Boy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Автор Андрей Куприн Юрьевич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7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60093" y="881450"/>
            <a:ext cx="2368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solidFill>
                  <a:schemeClr val="bg1"/>
                </a:solidFill>
              </a:rPr>
              <a:t>Введение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62184" y="2215978"/>
            <a:ext cx="5486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 smtClean="0">
                <a:solidFill>
                  <a:schemeClr val="accent2"/>
                </a:solidFill>
              </a:rPr>
              <a:t>В проекте реализована собственная интерпретация игры Супер Марио. В нём отработаны все изученные в модули технологии, самостоятельно найдены и применены более  гибкие способы реализации необходимых функций игры.</a:t>
            </a:r>
            <a:endParaRPr lang="ru-RU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89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48649" y="1186250"/>
            <a:ext cx="149104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ru-RU" sz="2000" b="1" dirty="0" smtClean="0">
                <a:solidFill>
                  <a:schemeClr val="tx2"/>
                </a:solidFill>
              </a:rPr>
              <a:t>Ход работы</a:t>
            </a:r>
            <a:endParaRPr lang="ru-RU" sz="2000" b="1" dirty="0">
              <a:solidFill>
                <a:schemeClr val="tx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07741" y="2199503"/>
            <a:ext cx="70927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i="1" dirty="0" smtClean="0">
                <a:solidFill>
                  <a:srgbClr val="FF0000"/>
                </a:solidFill>
              </a:rPr>
              <a:t>В проекте использовано множество классов. В частности, для каждого окна</a:t>
            </a:r>
          </a:p>
          <a:p>
            <a:r>
              <a:rPr lang="en-US" sz="1600" i="1" dirty="0" smtClean="0">
                <a:solidFill>
                  <a:srgbClr val="FF0000"/>
                </a:solidFill>
              </a:rPr>
              <a:t>PyQt5 </a:t>
            </a:r>
            <a:r>
              <a:rPr lang="ru-RU" sz="1600" i="1" dirty="0" smtClean="0">
                <a:solidFill>
                  <a:srgbClr val="FF0000"/>
                </a:solidFill>
              </a:rPr>
              <a:t>и каждого спрайты написан собственный класс. В проекте имеются глобальные переменные и функции, но большая часть кода структурирована в виде классов. Карта уровня написана в редакторе 2</a:t>
            </a:r>
            <a:r>
              <a:rPr lang="en-US" sz="1600" i="1" dirty="0" smtClean="0">
                <a:solidFill>
                  <a:srgbClr val="FF0000"/>
                </a:solidFill>
              </a:rPr>
              <a:t>D </a:t>
            </a:r>
            <a:r>
              <a:rPr lang="ru-RU" sz="1600" i="1" dirty="0" smtClean="0">
                <a:solidFill>
                  <a:srgbClr val="FF0000"/>
                </a:solidFill>
              </a:rPr>
              <a:t>карт. Персонажи игры анимированы, действия игрока имеют звуковое сопровождение. Информация о конкретном игроке хранится в базе данных.</a:t>
            </a:r>
          </a:p>
          <a:p>
            <a:r>
              <a:rPr lang="ru-RU" sz="1600" i="1" dirty="0" smtClean="0">
                <a:solidFill>
                  <a:srgbClr val="FF0000"/>
                </a:solidFill>
              </a:rPr>
              <a:t>Также в базе данных хранятся настройки игры в данный момент, в частности, поддерживается изменение режима окна, отключение и включение фоновой музыки/звуковых эффектов. Во время игры можно поставить паузу.</a:t>
            </a:r>
            <a:endParaRPr lang="ru-RU" sz="16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20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88043" y="1079157"/>
            <a:ext cx="62607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2"/>
                </a:solidFill>
              </a:rPr>
              <a:t>По итогу работы, цель и поставленные задачи были реализованы, программные ошибки были исправлены. На данном этапе игра работает без багов, при этом имеет достаточный функционал.</a:t>
            </a:r>
          </a:p>
          <a:p>
            <a:r>
              <a:rPr lang="ru-RU" b="1" dirty="0" smtClean="0">
                <a:solidFill>
                  <a:schemeClr val="accent2"/>
                </a:solidFill>
              </a:rPr>
              <a:t>Дальнейшее развитие проекта возможно. Как самый явный пример – добавить больше уровней. На данный момент в игре он только один, но большой: 2400 х 1600 пикселей.</a:t>
            </a:r>
          </a:p>
          <a:p>
            <a:r>
              <a:rPr lang="ru-RU" b="1" dirty="0" smtClean="0">
                <a:solidFill>
                  <a:schemeClr val="accent2"/>
                </a:solidFill>
              </a:rPr>
              <a:t>Далее, было бы неплохо добавить больше монстров, возможно, небольшой сюжет, переходы между основными и секретными локациями.</a:t>
            </a:r>
          </a:p>
        </p:txBody>
      </p:sp>
    </p:spTree>
    <p:extLst>
      <p:ext uri="{BB962C8B-B14F-4D97-AF65-F5344CB8AC3E}">
        <p14:creationId xmlns:p14="http://schemas.microsoft.com/office/powerpoint/2010/main" val="69503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220</Words>
  <Application>Microsoft Office PowerPoint</Application>
  <PresentationFormat>Широкоэкранный</PresentationFormat>
  <Paragraphs>11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Super Mario Boy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 Mario Boy</dc:title>
  <dc:creator>Пользователь Windows</dc:creator>
  <cp:lastModifiedBy>Пользователь Windows</cp:lastModifiedBy>
  <cp:revision>6</cp:revision>
  <dcterms:created xsi:type="dcterms:W3CDTF">2021-01-15T09:33:56Z</dcterms:created>
  <dcterms:modified xsi:type="dcterms:W3CDTF">2021-01-15T10:10:52Z</dcterms:modified>
</cp:coreProperties>
</file>

<file path=docProps/thumbnail.jpeg>
</file>